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5DC473-5A85-4E1D-99F6-349EEE11EE8A}" type="datetimeFigureOut">
              <a:rPr lang="fa-IR" smtClean="0"/>
              <a:pPr/>
              <a:t>1437/02/18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0FA177-890F-4B48-85E9-CA5A3CC4E5F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14C-4886-4463-9626-B963FFC6F73E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AC0-0F26-4D1A-88A9-6590DD5819E8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450-20BF-43FC-8766-8D131849B1DA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CBB7-D863-4BA9-A1D6-7837A5457488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C1716-041F-439F-8ECE-717A8B2150DD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D2C6-7B0E-473E-8465-BCCF18AE08BC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EB1E-E961-418E-A15D-8C2C4A31665C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872E7-F705-4CAF-817E-DEA4E14BDF8E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F62-F3EB-4AA0-A5E2-7158E7473796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B90-4539-42EF-B539-44CD101F6CF4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78-1761-4F51-BEF3-CD774A9A3868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34EB01-7BC7-4F54-8E31-ACF5371E40FB}" type="datetime8">
              <a:rPr lang="fa-IR" smtClean="0"/>
              <a:pPr/>
              <a:t>15/نوامبر/30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24CFDD-1965-4D4E-9426-5C3658D04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670;&#1705;%20&#1604;&#1610;&#1587;&#1578;%20&#1575;&#1585;&#1586;&#1610;&#1575;&#1576;&#1609;%20&#1570;&#1586;&#1605;&#1575;&#1610;&#1588;&#1711;&#1575;&#1607;%20&#1607;&#1575;%20&#1576;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578;&#1593;&#1607;&#1583;%20&#1606;&#1575;&#1605;&#1607;%20.do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606;&#1592;&#1585;&#1610;&#1607;%20&#1581;&#1602;&#1608;&#1602;&#1610;%20&#1583;&#1585;%20&#1582;&#1589;&#1608;&#1589;%20&#1575;&#1593;&#1590;&#1575;%20&#1607;&#1610;&#1574;&#1578;%20&#1593;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214818"/>
            <a:ext cx="6400800" cy="1752600"/>
          </a:xfrm>
        </p:spPr>
        <p:txBody>
          <a:bodyPr/>
          <a:lstStyle/>
          <a:p>
            <a:r>
              <a:rPr lang="fa-IR" b="1" dirty="0" smtClean="0">
                <a:solidFill>
                  <a:srgbClr val="0070C0"/>
                </a:solidFill>
              </a:rPr>
              <a:t>مدیریت امور آزمایشگاهها</a:t>
            </a:r>
          </a:p>
          <a:p>
            <a:r>
              <a:rPr lang="fa-IR" b="1" dirty="0" smtClean="0">
                <a:solidFill>
                  <a:srgbClr val="0070C0"/>
                </a:solidFill>
              </a:rPr>
              <a:t>دانشگاه علوم پزشکی کاشان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772400" cy="2314590"/>
          </a:xfrm>
        </p:spPr>
        <p:txBody>
          <a:bodyPr>
            <a:normAutofit fontScale="90000"/>
          </a:bodyPr>
          <a:lstStyle/>
          <a:p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ضوابط تمدید پروانه آزمایشگاههای تشخیص پزشکی 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اعم </a:t>
            </a: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از دولتی و غیر 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دولتی </a:t>
            </a:r>
            <a:b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</a:b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در سال1395</a:t>
            </a: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/>
            </a:r>
            <a:br>
              <a:rPr lang="fa-IR" b="1" dirty="0">
                <a:solidFill>
                  <a:schemeClr val="bg1"/>
                </a:solidFill>
                <a:cs typeface="B Nazanin" pitchFamily="2" charset="-78"/>
              </a:rPr>
            </a:br>
            <a:endParaRPr lang="fa-IR" b="1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10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در صورتیکه آزمایشگاهی در طی مدت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5 سال(1395-1390) بیش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از دو نوبت در برنامه ارزیابی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خارجی کیفیت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شرکت نکرده باشد، پروانه فعالیت آن با اخذ تعهد کتبی، به صورت یکساله تمدید خواهد شد.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11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تمدید پروانه ی قانونی تنها پس از اطمینان از استقرار و اجرای الزامات استاندارد آزمایشگاهی که به استناد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نتایج ممیزی اولیه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پیگیرانه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با استفاده از چک لیست "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  <a:hlinkClick r:id="rId2" action="ppaction://hlinkfile"/>
              </a:rPr>
              <a:t>ارزیابی سیستم مدیریت کیفیت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" انجام میگردد، صورت می گیرد.</a:t>
            </a:r>
          </a:p>
          <a:p>
            <a:pPr>
              <a:lnSpc>
                <a:spcPct val="170000"/>
              </a:lnSpc>
              <a:buNone/>
            </a:pP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    در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این راستا کسب حداقل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90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% امتیاز از سوالات چک لیست برای تمدید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5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ساله پروانه الزامی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میباشد شامل سوالات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با پاسخ "بلی" و "نیازمند اقدام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اصلاحی“، (مشروط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بر اینکه کلیه سوالات ستاره دار چک لیست،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74 سوال پاسخ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"بلی" داشته باشند.) چک لیست ارزیابی سیستم مدیریت کیفیت با سوالات ستاره دار، پیوست می باشد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.</a:t>
            </a:r>
            <a:endParaRPr lang="fa-IR" b="1" dirty="0">
              <a:solidFill>
                <a:schemeClr val="tx2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12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پروانه آزمایشگاهی که در ممیزی های اولیه و پیگیرانه موفق به کسب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90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% امتیاز چک لیست گردیده ولی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حتی  یک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سوال از سوالات ستاره دار پاسخی غیر از "بلی" داشته باشد، با اخذ تعهد کتبی مبنی بر رفع عدم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انطباقها در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مدت تعیین شده، به مدت یکسال تمدید خواهد شد.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13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پروانه آزمایشگاهی که پس از ممیزی اولیه و پیگیرانه موفق به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کسب90-80%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امتیاز چک لیست یاد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شده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گردد، با اخذ تعهد کتبی مبنی بر رفع عدم انطباقها در مدت تعیین شده، به مدت یکسال تمدید خواهد شد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14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پروانه آزمایشگاهی که پس از ممیزی اولیه و پیگیرانه کمتر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از80%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امتیاز چک لیست را کسب نماید،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تمدید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نخواهد شد و فعالیت آزمایشگاه به حالت تعلیق در خواهد آمد.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15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شایان ذکر است، وجود و حضور مسئول فنی صاحب صلاحیت در کلیه آزمایشگاهها اعم از دولتی و غیر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دولتی ضروری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می باشد، در غیر اینصورت ممیزین محترم، مورد را می بایست ثبت و در گزارش به معاونت درمان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دانشگاه منعکس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نمایند.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16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خاطر نشان می سازد چنانچه در ممیزی های انجام شده هر یک از تخلفات زیر مشاهده گردد، مورد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بایدبه مراجع ذیصلاح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مرتبط کتباً اعلام شده و تمدید پروانه آزمایشگاه به زمان اطمینان از توقف تخلفات واتمام رسیدگی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به پرونده آزمایشگاه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در مرجع مربوطه، موکول گردد.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17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2071678"/>
            <a:ext cx="7772400" cy="242889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نگهداری یا استفاده از کیت ها و تجهیزات قاچاق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یا فاقد مجوزهای قانونی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وزارت بهداشدت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درمان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آموزش پزشکی</a:t>
            </a:r>
            <a:endParaRPr lang="fa-IR" b="1" dirty="0">
              <a:solidFill>
                <a:schemeClr val="tx2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18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در این راستا اداره کل آزمایشگاه مرجع سلامت با کمک اداره کل تجهیزات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پزشکی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سازمان غذا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 دارو،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طی ماههای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آینده نسبت به راه اندازی سامانه ای به عنوان مرجع کیت و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تجهیزات  مورد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تایید، جهت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اطلاع رسانی به آزمایشگاهها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 ممیزان اقدام خواهد نمود که جزئیات بیشتر متعاقبا اعلام خواهد شد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19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استفاده از روش های غیرمجاز یا نامعتبر برای انجام آزمایش ها.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به عنوان مثال استفاده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از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وسایل تشخیص سریع </a:t>
            </a:r>
            <a:r>
              <a:rPr lang="en-US" b="1" dirty="0" smtClean="0">
                <a:solidFill>
                  <a:schemeClr val="tx2"/>
                </a:solidFill>
                <a:cs typeface="B Nazanin" pitchFamily="2" charset="-78"/>
              </a:rPr>
              <a:t>(Rapid Tests)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برای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آزمایش هپاتیت و </a:t>
            </a:r>
            <a:r>
              <a:rPr lang="en-US" b="1" dirty="0">
                <a:solidFill>
                  <a:schemeClr val="tx2"/>
                </a:solidFill>
                <a:cs typeface="B Nazanin" pitchFamily="2" charset="-78"/>
              </a:rPr>
              <a:t>HIV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 سایر مواردی که غیرمجاز اعلام شده اند.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در روند تمدید پروانه، اخذ تعهد کتبی از مسئولین فنی آزمایشگاهها جهت گزارش اطلاعات آزمایشگاهی مورد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نیازمعاونت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بهداشتی دانشگاهها به آن معاونتها و رعایت محرمانگی آنها الزامی می باشد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                   (متن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تعهد نامه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  <a:hlinkClick r:id="rId2" action="ppaction://hlinkfile"/>
              </a:rPr>
              <a:t>پیوست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می باشد.)</a:t>
            </a:r>
            <a:endParaRPr lang="fa-IR" b="1" dirty="0">
              <a:solidFill>
                <a:schemeClr val="tx2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z="1600" smtClean="0"/>
              <a:pPr/>
              <a:t>20</a:t>
            </a:fld>
            <a:endParaRPr lang="fa-IR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عدم وجود سوابق و شواهد معتبر مبنی بر انجام آزمایش برای نتایجی که توسط آزمایشگاه گزارش شده اند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fa-IR" b="1" dirty="0" smtClean="0">
              <a:solidFill>
                <a:schemeClr val="tx2"/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تخطی از اخذ تعرفه های مصوب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دولتی</a:t>
            </a:r>
          </a:p>
          <a:p>
            <a:pPr>
              <a:lnSpc>
                <a:spcPct val="150000"/>
              </a:lnSpc>
            </a:pPr>
            <a:endParaRPr lang="fa-IR" b="1" dirty="0">
              <a:solidFill>
                <a:schemeClr val="tx2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21</a:t>
            </a:fld>
            <a:endParaRPr lang="fa-IR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9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22</a:t>
            </a:fld>
            <a:endParaRPr lang="fa-I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74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رعایت ضوابط عمومی تمدید پروانه تاسیس ومسئول فنی شامل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(کسب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امتیاز بازآموزی برای مسئول فنی،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ارائه فیشهای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واریزی، گواهی های عدم نیاز در ساعات غیر اداری، عدم اشتغال بعنوان هیئت علمی، تعهدات مرتبط و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.....) الزامی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می باشد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برای تمدید پروانه تاسیس آزمایشگاهها، حضور موسس یا موسسین و یا نماینده قانونی با اصل پروانه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تاسیس الزامی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می باشد و کارشناسان اداره امور آزمایشگاهها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بایست با بررسی سوابق آزمایشگاه از عملکرد موسس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با توجه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به شرح وظایف تعیین شده در آیین نامه تاسیس و اداره امور آزمایشگاهها اطمینان حاصل نمایند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پروانه تاسیس یا مسئولیت فنی آزمایشگاههایی که موسس یا مسئول فنی آنها پس از اخذ این مجوزها،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به عضویت هیئت علمی دانشگاههای علوم پزشکی در آمده اند،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  <a:hlinkClick r:id="rId2" action="ppaction://hlinkfile"/>
              </a:rPr>
              <a:t>مشمول نامه جوابیه دفتر حقوقی وزارت متبوع به استعلام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  <a:hlinkClick r:id="rId2" action="ppaction://hlinkfile"/>
              </a:rPr>
              <a:t>این اداره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  <a:hlinkClick r:id="rId2" action="ppaction://hlinkfile"/>
              </a:rPr>
              <a:t>کل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خواهد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229600" cy="21859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جهت تمدید پروانه مسئول فنی متخصصین آسیب شناسی، ارائه پروانه مطب بر اساس ضوابط مربوطه،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الزامی می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باشد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در آزمایشگاههای وابسته به موسسات درمانی پزشکی که دارای پروانه مستقل نیستند، تمدید پروانه منوط به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تمدیدپروانه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موسسه و به لحاظ زمانی، یکسان با تاریخ تمدید آن صورت گیرد. تمدید پروانه موسسات یادشده در تیر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ماه1395 انجام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می گردد.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8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شرکت در برنامه ارزیابی خارجی کیفیت که توسط برگزار کنندگان مورد تایید آزمایشگاه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مرجع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سلامت ارائه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می شود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(بطور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مستمر و بدون وقفه سه نوبت در سال از سال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1395-1390 )الزامی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می باشد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FDD-1965-4D4E-9426-5C3658D04DA7}" type="slidenum">
              <a:rPr lang="fa-IR" smtClean="0"/>
              <a:pPr/>
              <a:t>9</a:t>
            </a:fld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پروانه آزمایشگاهی که در طی مدت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5 سال(1395-1390) حداکثر 2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نوبت در برنامه ارزیابی خارجی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کیفیت شرکت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نکرده باشد، با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اخذ </a:t>
            </a: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تعهد کتبی، تمدید می گردد.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</TotalTime>
  <Words>852</Words>
  <Application>Microsoft Office PowerPoint</Application>
  <PresentationFormat>On-screen Show (4:3)</PresentationFormat>
  <Paragraphs>48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ضوابط تمدید پروانه آزمایشگاههای تشخیص پزشکی اعم از دولتی و غیر دولتی  در سال1395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Kaums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ضوابط تمدید پروانه آزمایشگاههای تشخیص پزشکی اعم از دولتی و غیر دولتی  در سال1395 </dc:title>
  <dc:creator>dolati-mo</dc:creator>
  <cp:lastModifiedBy>delkhah-ha</cp:lastModifiedBy>
  <cp:revision>20</cp:revision>
  <dcterms:created xsi:type="dcterms:W3CDTF">2015-11-30T05:03:09Z</dcterms:created>
  <dcterms:modified xsi:type="dcterms:W3CDTF">2015-11-30T09:13:58Z</dcterms:modified>
</cp:coreProperties>
</file>